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acifico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acific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fbf56528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fbf56528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fbf56528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fbf56528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of naming - end times vs. hope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fbf5652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8fbf5652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fbf56528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fbf56528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fbf56528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fbf56528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fbf56528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fbf56528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fbf56528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fbf56528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fbf56528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fbf56528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fbf56528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fbf56528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fbf56528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fbf56528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375" y="304800"/>
            <a:ext cx="657982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our current brand? </a:t>
            </a:r>
            <a:endParaRPr b="1"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150" y="1404350"/>
            <a:ext cx="55626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295" y="2474350"/>
            <a:ext cx="2754501" cy="24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750" y="3330175"/>
            <a:ext cx="4682750" cy="9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are next steps for our branding task force?</a:t>
            </a:r>
            <a:endParaRPr b="1"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Naming our new community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Soliciting community feedback on visual design and logo </a:t>
            </a:r>
            <a:endParaRPr sz="25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Engaging a designer to create a logo and brand guidelines</a:t>
            </a:r>
            <a:endParaRPr sz="21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Sharing recommendations for community name and visual brand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Finalizing (and </a:t>
            </a:r>
            <a:r>
              <a:rPr lang="en" sz="2500">
                <a:solidFill>
                  <a:schemeClr val="dk1"/>
                </a:solidFill>
              </a:rPr>
              <a:t>revisiting</a:t>
            </a:r>
            <a:r>
              <a:rPr lang="en" sz="2500">
                <a:solidFill>
                  <a:schemeClr val="dk1"/>
                </a:solidFill>
              </a:rPr>
              <a:t>) our mission, vision, values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384" y="794050"/>
            <a:ext cx="5570825" cy="37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5573400" y="1421175"/>
            <a:ext cx="1213800" cy="100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3161625" y="1239100"/>
            <a:ext cx="1744200" cy="8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branding?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490250" y="450150"/>
            <a:ext cx="8284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Creating a distinct identity for our organization</a:t>
            </a:r>
            <a:endParaRPr sz="4600"/>
          </a:p>
          <a:p>
            <a:pPr indent="-4914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600"/>
              <a:t>May include name and logo, visual design, mission, and tone of voice</a:t>
            </a:r>
            <a:endParaRPr sz="4600"/>
          </a:p>
          <a:p>
            <a:pPr indent="-4914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600"/>
              <a:t>Indicates who we are and how we present to the world</a:t>
            </a:r>
            <a:endParaRPr sz="4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490250" y="450150"/>
            <a:ext cx="8284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Creating a distinct identity for our organization</a:t>
            </a:r>
            <a:endParaRPr sz="460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-49149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Pacifico"/>
              <a:buChar char="●"/>
            </a:pPr>
            <a:r>
              <a:rPr lang="en" sz="46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May include name and logo, visual design, mission, and tone of voice</a:t>
            </a:r>
            <a:endParaRPr sz="460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-49149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Pacifico"/>
              <a:buChar char="●"/>
            </a:pPr>
            <a:r>
              <a:rPr lang="en" sz="46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Indicates who we are and how we present to the world</a:t>
            </a:r>
            <a:endParaRPr sz="460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90250" y="450150"/>
            <a:ext cx="8284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Creating a distinct identity for our organization</a:t>
            </a:r>
            <a:endParaRPr sz="46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49149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Impact"/>
              <a:buChar char="●"/>
            </a:pPr>
            <a:r>
              <a:rPr lang="en" sz="4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May include name and logo, visual design, mission, and tone of voice</a:t>
            </a:r>
            <a:endParaRPr sz="46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49149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Impact"/>
              <a:buChar char="●"/>
            </a:pPr>
            <a:r>
              <a:rPr lang="en" sz="4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Indicates who we are and how we present to the world</a:t>
            </a:r>
            <a:endParaRPr sz="46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75" y="926188"/>
            <a:ext cx="18859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900" y="926200"/>
            <a:ext cx="2609850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225" y="3142750"/>
            <a:ext cx="490537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4713" y="1488923"/>
            <a:ext cx="2807300" cy="9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25" y="334475"/>
            <a:ext cx="5360301" cy="26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96900"/>
            <a:ext cx="8839200" cy="1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2051" y="773338"/>
            <a:ext cx="2200275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does branding matter for our new community?</a:t>
            </a:r>
            <a:endParaRPr b="1"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Creates a concrete </a:t>
            </a:r>
            <a:r>
              <a:rPr lang="en" sz="2400">
                <a:solidFill>
                  <a:schemeClr val="dk1"/>
                </a:solidFill>
              </a:rPr>
              <a:t>representation of who we are as a new community</a:t>
            </a:r>
            <a:endParaRPr sz="2400">
              <a:solidFill>
                <a:schemeClr val="dk1"/>
              </a:solidFill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Team colors - personally identifying and unites us around common “thing”</a:t>
            </a:r>
            <a:endParaRPr sz="2400">
              <a:solidFill>
                <a:schemeClr val="dk1"/>
              </a:solidFill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Extends an invitation to others - What are they being invited into? How does it feel? What tone does it take?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2400">
                <a:solidFill>
                  <a:schemeClr val="dk1"/>
                </a:solidFill>
              </a:rPr>
              <a:t>To continue our community, we </a:t>
            </a:r>
            <a:r>
              <a:rPr b="1" i="1" lang="en" sz="2400">
                <a:solidFill>
                  <a:schemeClr val="dk1"/>
                </a:solidFill>
              </a:rPr>
              <a:t>must </a:t>
            </a:r>
            <a:r>
              <a:rPr i="1" lang="en" sz="2400">
                <a:solidFill>
                  <a:schemeClr val="dk1"/>
                </a:solidFill>
              </a:rPr>
              <a:t>invite others in - and that starts with clearly letting people know who we are and what we do</a:t>
            </a:r>
            <a:r>
              <a:rPr i="1" lang="en" sz="2400">
                <a:solidFill>
                  <a:schemeClr val="dk1"/>
                </a:solidFill>
              </a:rPr>
              <a:t> </a:t>
            </a:r>
            <a:endParaRPr i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